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3" r:id="rId7"/>
    <p:sldId id="264" r:id="rId8"/>
    <p:sldId id="265" r:id="rId9"/>
    <p:sldId id="266" r:id="rId10"/>
    <p:sldId id="268" r:id="rId11"/>
    <p:sldId id="269" r:id="rId12"/>
    <p:sldId id="271" r:id="rId13"/>
    <p:sldId id="272" r:id="rId14"/>
    <p:sldId id="273" r:id="rId15"/>
    <p:sldId id="275" r:id="rId16"/>
    <p:sldId id="276" r:id="rId17"/>
    <p:sldId id="277" r:id="rId18"/>
    <p:sldId id="278" r:id="rId19"/>
    <p:sldId id="279" r:id="rId20"/>
    <p:sldId id="282" r:id="rId21"/>
    <p:sldId id="284" r:id="rId22"/>
    <p:sldId id="286" r:id="rId23"/>
    <p:sldId id="287" r:id="rId24"/>
    <p:sldId id="288" r:id="rId25"/>
    <p:sldId id="289" r:id="rId26"/>
    <p:sldId id="290" r:id="rId27"/>
    <p:sldId id="291" r:id="rId28"/>
    <p:sldId id="292" r:id="rId29"/>
    <p:sldId id="295" r:id="rId30"/>
    <p:sldId id="297" r:id="rId31"/>
    <p:sldId id="298" r:id="rId32"/>
    <p:sldId id="300" r:id="rId33"/>
    <p:sldId id="301" r:id="rId34"/>
    <p:sldId id="302" r:id="rId35"/>
    <p:sldId id="303" r:id="rId36"/>
    <p:sldId id="304" r:id="rId37"/>
    <p:sldId id="305" r:id="rId38"/>
    <p:sldId id="306" r:id="rId39"/>
    <p:sldId id="307" r:id="rId40"/>
    <p:sldId id="309" r:id="rId41"/>
    <p:sldId id="310" r:id="rId42"/>
    <p:sldId id="311" r:id="rId43"/>
    <p:sldId id="312" r:id="rId44"/>
    <p:sldId id="313" r:id="rId45"/>
    <p:sldId id="314" r:id="rId46"/>
    <p:sldId id="315" r:id="rId47"/>
    <p:sldId id="316" r:id="rId48"/>
    <p:sldId id="317" r:id="rId49"/>
  </p:sldIdLst>
  <p:sldSz cx="9144000" cy="6858000" type="screen4x3"/>
  <p:notesSz cx="6858000" cy="9144000"/>
  <p:defaultTextStyle>
    <a:defPPr>
      <a:defRPr lang="es-V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73" d="100"/>
          <a:sy n="73" d="100"/>
        </p:scale>
        <p:origin x="-1068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V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1E56D-6936-4E21-AA92-AB9C0EB4B747}" type="datetimeFigureOut">
              <a:rPr lang="es-VE" smtClean="0"/>
              <a:pPr/>
              <a:t>26/04/2014</a:t>
            </a:fld>
            <a:endParaRPr lang="es-V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2AC4C-9F3D-4B75-AF32-FC4EE1CB34B4}" type="slidenum">
              <a:rPr lang="es-VE" smtClean="0"/>
              <a:pPr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17330226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1E56D-6936-4E21-AA92-AB9C0EB4B747}" type="datetimeFigureOut">
              <a:rPr lang="es-VE" smtClean="0"/>
              <a:pPr/>
              <a:t>26/04/2014</a:t>
            </a:fld>
            <a:endParaRPr lang="es-V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2AC4C-9F3D-4B75-AF32-FC4EE1CB34B4}" type="slidenum">
              <a:rPr lang="es-VE" smtClean="0"/>
              <a:pPr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10917529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1E56D-6936-4E21-AA92-AB9C0EB4B747}" type="datetimeFigureOut">
              <a:rPr lang="es-VE" smtClean="0"/>
              <a:pPr/>
              <a:t>26/04/2014</a:t>
            </a:fld>
            <a:endParaRPr lang="es-V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2AC4C-9F3D-4B75-AF32-FC4EE1CB34B4}" type="slidenum">
              <a:rPr lang="es-VE" smtClean="0"/>
              <a:pPr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28859361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1E56D-6936-4E21-AA92-AB9C0EB4B747}" type="datetimeFigureOut">
              <a:rPr lang="es-VE" smtClean="0"/>
              <a:pPr/>
              <a:t>26/04/2014</a:t>
            </a:fld>
            <a:endParaRPr lang="es-VE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2AC4C-9F3D-4B75-AF32-FC4EE1CB34B4}" type="slidenum">
              <a:rPr lang="es-VE" smtClean="0"/>
              <a:pPr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5251058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1E56D-6936-4E21-AA92-AB9C0EB4B747}" type="datetimeFigureOut">
              <a:rPr lang="es-VE" smtClean="0"/>
              <a:pPr/>
              <a:t>26/04/2014</a:t>
            </a:fld>
            <a:endParaRPr lang="es-VE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2AC4C-9F3D-4B75-AF32-FC4EE1CB34B4}" type="slidenum">
              <a:rPr lang="es-VE" smtClean="0"/>
              <a:pPr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19091063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1E56D-6936-4E21-AA92-AB9C0EB4B747}" type="datetimeFigureOut">
              <a:rPr lang="es-VE" smtClean="0"/>
              <a:pPr/>
              <a:t>26/04/2014</a:t>
            </a:fld>
            <a:endParaRPr lang="es-VE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2AC4C-9F3D-4B75-AF32-FC4EE1CB34B4}" type="slidenum">
              <a:rPr lang="es-VE" smtClean="0"/>
              <a:pPr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14284391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1E56D-6936-4E21-AA92-AB9C0EB4B747}" type="datetimeFigureOut">
              <a:rPr lang="es-VE" smtClean="0"/>
              <a:pPr/>
              <a:t>26/04/2014</a:t>
            </a:fld>
            <a:endParaRPr lang="es-VE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2AC4C-9F3D-4B75-AF32-FC4EE1CB34B4}" type="slidenum">
              <a:rPr lang="es-VE" smtClean="0"/>
              <a:pPr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5445469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1E56D-6936-4E21-AA92-AB9C0EB4B747}" type="datetimeFigureOut">
              <a:rPr lang="es-VE" smtClean="0"/>
              <a:pPr/>
              <a:t>26/04/2014</a:t>
            </a:fld>
            <a:endParaRPr lang="es-VE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2AC4C-9F3D-4B75-AF32-FC4EE1CB34B4}" type="slidenum">
              <a:rPr lang="es-VE" smtClean="0"/>
              <a:pPr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37479195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VE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1E56D-6936-4E21-AA92-AB9C0EB4B747}" type="datetimeFigureOut">
              <a:rPr lang="es-VE" smtClean="0"/>
              <a:pPr/>
              <a:t>26/04/2014</a:t>
            </a:fld>
            <a:endParaRPr lang="es-VE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2AC4C-9F3D-4B75-AF32-FC4EE1CB34B4}" type="slidenum">
              <a:rPr lang="es-VE" smtClean="0"/>
              <a:pPr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21929985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1E56D-6936-4E21-AA92-AB9C0EB4B747}" type="datetimeFigureOut">
              <a:rPr lang="es-VE" smtClean="0"/>
              <a:pPr/>
              <a:t>26/04/2014</a:t>
            </a:fld>
            <a:endParaRPr lang="es-V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2AC4C-9F3D-4B75-AF32-FC4EE1CB34B4}" type="slidenum">
              <a:rPr lang="es-VE" smtClean="0"/>
              <a:pPr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41733172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1E56D-6936-4E21-AA92-AB9C0EB4B747}" type="datetimeFigureOut">
              <a:rPr lang="es-VE" smtClean="0"/>
              <a:pPr/>
              <a:t>26/04/2014</a:t>
            </a:fld>
            <a:endParaRPr lang="es-V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2AC4C-9F3D-4B75-AF32-FC4EE1CB34B4}" type="slidenum">
              <a:rPr lang="es-VE" smtClean="0"/>
              <a:pPr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15309076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D1E56D-6936-4E21-AA92-AB9C0EB4B747}" type="datetimeFigureOut">
              <a:rPr lang="es-VE" smtClean="0"/>
              <a:pPr/>
              <a:t>26/04/2014</a:t>
            </a:fld>
            <a:endParaRPr lang="es-V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V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82AC4C-9F3D-4B75-AF32-FC4EE1CB34B4}" type="slidenum">
              <a:rPr lang="es-VE" smtClean="0"/>
              <a:pPr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4060355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V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7668344" y="6381328"/>
            <a:ext cx="19442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VE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AVN</a:t>
            </a:r>
            <a:endParaRPr lang="es-VE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318144" y="260648"/>
            <a:ext cx="83827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VE" dirty="0" smtClean="0">
                <a:latin typeface="Arial" pitchFamily="34" charset="0"/>
                <a:cs typeface="Arial" pitchFamily="34" charset="0"/>
              </a:rPr>
              <a:t>El 12 de febrero destruyen  fachada del Ministerio Público con bombas  molotov, piedras y otros objetos contundentes, ubicada en Caracas</a:t>
            </a:r>
            <a:endParaRPr lang="es-VE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071546"/>
            <a:ext cx="7672697" cy="5112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420288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7668344" y="6381328"/>
            <a:ext cx="19442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VE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AVN</a:t>
            </a:r>
            <a:endParaRPr lang="es-VE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318144" y="260648"/>
            <a:ext cx="83827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VE" dirty="0">
                <a:latin typeface="Arial" pitchFamily="34" charset="0"/>
                <a:cs typeface="Arial" pitchFamily="34" charset="0"/>
              </a:rPr>
              <a:t>El 12 de febrero destruyen </a:t>
            </a:r>
            <a:r>
              <a:rPr lang="es-VE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s-VE" dirty="0">
                <a:latin typeface="Arial" pitchFamily="34" charset="0"/>
                <a:cs typeface="Arial" pitchFamily="34" charset="0"/>
              </a:rPr>
              <a:t>fachada </a:t>
            </a:r>
            <a:r>
              <a:rPr lang="es-VE" dirty="0" smtClean="0">
                <a:latin typeface="Arial" pitchFamily="34" charset="0"/>
                <a:cs typeface="Arial" pitchFamily="34" charset="0"/>
              </a:rPr>
              <a:t>del Ministerio Público con bombas  molotov, piedras y otros objetos contundentes, ubicada en Caracas</a:t>
            </a:r>
            <a:endParaRPr lang="es-VE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1266" name="Picture 2" descr="Inmediaciones de la Fiscalí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124744"/>
            <a:ext cx="6804754" cy="4536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81661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7771320" y="6500834"/>
            <a:ext cx="19442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VE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AVN</a:t>
            </a:r>
            <a:endParaRPr lang="es-VE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318144" y="260648"/>
            <a:ext cx="83827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VE" dirty="0" smtClean="0">
                <a:latin typeface="Arial" pitchFamily="34" charset="0"/>
                <a:cs typeface="Arial" pitchFamily="34" charset="0"/>
              </a:rPr>
              <a:t>El 12 de febrero destruyen  fachada del Ministerio Público con bombas  molotov, piedras y otros objetos contundentes, ubicada en Caracas</a:t>
            </a:r>
            <a:endParaRPr lang="es-VE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4" name="Picture 2" descr="http://fotos2013.cloud.noticias24.com/1202vioj14-99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000108"/>
            <a:ext cx="8213025" cy="5472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34517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7668344" y="6381328"/>
            <a:ext cx="19442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VE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AVN</a:t>
            </a:r>
            <a:endParaRPr lang="es-VE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318144" y="260648"/>
            <a:ext cx="83827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VE" dirty="0">
                <a:latin typeface="Arial" pitchFamily="34" charset="0"/>
                <a:cs typeface="Arial" pitchFamily="34" charset="0"/>
              </a:rPr>
              <a:t>El </a:t>
            </a:r>
            <a:r>
              <a:rPr lang="es-VE" dirty="0" smtClean="0">
                <a:latin typeface="Arial" pitchFamily="34" charset="0"/>
                <a:cs typeface="Arial" pitchFamily="34" charset="0"/>
              </a:rPr>
              <a:t>12 </a:t>
            </a:r>
            <a:r>
              <a:rPr lang="es-VE" dirty="0">
                <a:latin typeface="Arial" pitchFamily="34" charset="0"/>
                <a:cs typeface="Arial" pitchFamily="34" charset="0"/>
              </a:rPr>
              <a:t>de febrero </a:t>
            </a:r>
            <a:r>
              <a:rPr lang="es-VE" dirty="0" smtClean="0">
                <a:latin typeface="Arial" pitchFamily="34" charset="0"/>
                <a:cs typeface="Arial" pitchFamily="34" charset="0"/>
              </a:rPr>
              <a:t>dañan aceras y espacios públicos en </a:t>
            </a:r>
            <a:r>
              <a:rPr lang="es-VE" dirty="0">
                <a:latin typeface="Arial" pitchFamily="34" charset="0"/>
                <a:cs typeface="Arial" pitchFamily="34" charset="0"/>
              </a:rPr>
              <a:t>las inmediaciones de la </a:t>
            </a:r>
            <a:r>
              <a:rPr lang="es-VE" dirty="0" smtClean="0">
                <a:latin typeface="Arial" pitchFamily="34" charset="0"/>
                <a:cs typeface="Arial" pitchFamily="34" charset="0"/>
              </a:rPr>
              <a:t>Fiscalía General de la República  </a:t>
            </a:r>
            <a:r>
              <a:rPr lang="es-VE" dirty="0">
                <a:latin typeface="Arial" pitchFamily="34" charset="0"/>
                <a:cs typeface="Arial" pitchFamily="34" charset="0"/>
              </a:rPr>
              <a:t>en </a:t>
            </a:r>
            <a:r>
              <a:rPr lang="es-VE" dirty="0" smtClean="0">
                <a:latin typeface="Arial" pitchFamily="34" charset="0"/>
                <a:cs typeface="Arial" pitchFamily="34" charset="0"/>
              </a:rPr>
              <a:t>Caracas</a:t>
            </a:r>
            <a:endParaRPr lang="es-VE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http://fotos2013.cloud.noticias24.com/1202vioj7-99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908720"/>
            <a:ext cx="8208912" cy="5478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63939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6156176" y="6381328"/>
            <a:ext cx="33843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VE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Prensa Alcaldía de Caracas </a:t>
            </a:r>
          </a:p>
        </p:txBody>
      </p:sp>
      <p:sp>
        <p:nvSpPr>
          <p:cNvPr id="6" name="5 Rectángulo"/>
          <p:cNvSpPr/>
          <p:nvPr/>
        </p:nvSpPr>
        <p:spPr>
          <a:xfrm>
            <a:off x="318144" y="260648"/>
            <a:ext cx="83827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VE" dirty="0">
                <a:latin typeface="Arial" pitchFamily="34" charset="0"/>
                <a:cs typeface="Arial" pitchFamily="34" charset="0"/>
              </a:rPr>
              <a:t>El 12 de febrero </a:t>
            </a:r>
            <a:r>
              <a:rPr lang="es-VE" dirty="0" smtClean="0">
                <a:latin typeface="Arial" pitchFamily="34" charset="0"/>
                <a:cs typeface="Arial" pitchFamily="34" charset="0"/>
              </a:rPr>
              <a:t>queman 04 </a:t>
            </a:r>
            <a:r>
              <a:rPr lang="es-VE" dirty="0">
                <a:latin typeface="Arial" pitchFamily="34" charset="0"/>
                <a:cs typeface="Arial" pitchFamily="34" charset="0"/>
              </a:rPr>
              <a:t>vehículos </a:t>
            </a:r>
            <a:r>
              <a:rPr lang="es-VE" dirty="0" smtClean="0">
                <a:latin typeface="Arial" pitchFamily="34" charset="0"/>
                <a:cs typeface="Arial" pitchFamily="34" charset="0"/>
              </a:rPr>
              <a:t>policiales en </a:t>
            </a:r>
            <a:r>
              <a:rPr lang="es-VE" dirty="0">
                <a:latin typeface="Arial" pitchFamily="34" charset="0"/>
                <a:cs typeface="Arial" pitchFamily="34" charset="0"/>
              </a:rPr>
              <a:t>las inmediaciones de la Fiscalía General de la </a:t>
            </a:r>
            <a:r>
              <a:rPr lang="es-VE" dirty="0" smtClean="0">
                <a:latin typeface="Arial" pitchFamily="34" charset="0"/>
                <a:cs typeface="Arial" pitchFamily="34" charset="0"/>
              </a:rPr>
              <a:t>República, </a:t>
            </a:r>
            <a:r>
              <a:rPr lang="es-VE" dirty="0">
                <a:latin typeface="Arial" pitchFamily="34" charset="0"/>
                <a:cs typeface="Arial" pitchFamily="34" charset="0"/>
              </a:rPr>
              <a:t>en </a:t>
            </a:r>
            <a:r>
              <a:rPr lang="es-VE" dirty="0" smtClean="0">
                <a:latin typeface="Arial" pitchFamily="34" charset="0"/>
                <a:cs typeface="Arial" pitchFamily="34" charset="0"/>
              </a:rPr>
              <a:t>Caracas</a:t>
            </a:r>
            <a:endParaRPr lang="es-VE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42" name="Picture 2" descr="http://fotos2013.cloud.noticias24.com/carros112f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174962"/>
            <a:ext cx="8318326" cy="5134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34556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6156176" y="6474822"/>
            <a:ext cx="33843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VE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Prensa Alcaldía de Caracas </a:t>
            </a:r>
          </a:p>
        </p:txBody>
      </p:sp>
      <p:sp>
        <p:nvSpPr>
          <p:cNvPr id="6" name="5 Rectángulo"/>
          <p:cNvSpPr/>
          <p:nvPr/>
        </p:nvSpPr>
        <p:spPr>
          <a:xfrm>
            <a:off x="318144" y="260648"/>
            <a:ext cx="83827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VE" dirty="0" smtClean="0">
                <a:latin typeface="Arial" pitchFamily="34" charset="0"/>
                <a:cs typeface="Arial" pitchFamily="34" charset="0"/>
              </a:rPr>
              <a:t>El 12 de febrero queman 04 vehículos policiales en las inmediaciones de la Fiscalía General de la República, en Caracas</a:t>
            </a:r>
            <a:endParaRPr lang="es-VE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8194" name="Picture 2" descr="http://fotos2013.cloud.noticias24.com/carros712f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20" y="1071546"/>
            <a:ext cx="8534350" cy="5267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17436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7126098" y="6519470"/>
            <a:ext cx="22322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VE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Correo de Orinoco</a:t>
            </a:r>
            <a:endParaRPr lang="es-VE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318144" y="260648"/>
            <a:ext cx="838270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VE" dirty="0">
                <a:latin typeface="Arial" pitchFamily="34" charset="0"/>
                <a:cs typeface="Arial" pitchFamily="34" charset="0"/>
              </a:rPr>
              <a:t>El </a:t>
            </a:r>
            <a:r>
              <a:rPr lang="es-VE" dirty="0" smtClean="0">
                <a:latin typeface="Arial" pitchFamily="34" charset="0"/>
                <a:cs typeface="Arial" pitchFamily="34" charset="0"/>
              </a:rPr>
              <a:t>13 </a:t>
            </a:r>
            <a:r>
              <a:rPr lang="es-VE" dirty="0">
                <a:latin typeface="Arial" pitchFamily="34" charset="0"/>
                <a:cs typeface="Arial" pitchFamily="34" charset="0"/>
              </a:rPr>
              <a:t>de febrero </a:t>
            </a:r>
            <a:r>
              <a:rPr lang="es-VE" dirty="0" smtClean="0">
                <a:latin typeface="Arial" pitchFamily="34" charset="0"/>
                <a:cs typeface="Arial" pitchFamily="34" charset="0"/>
              </a:rPr>
              <a:t>un grupo de manifestantes lanzó un total de 10 bombas molotov contra la Dirección de Salud Ambiental y Contraloría Sanitaria, del Ministerio del Poder Popular para la Salud, en el estado Táchira, ocasionando serios daños al edificio administrativo</a:t>
            </a:r>
            <a:endParaRPr lang="es-VE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7410" name="Picture 2" descr="http://www.correodelorinoco.gob.ve/wp-content/uploads/2014/02/Ataqu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24" y="1571612"/>
            <a:ext cx="7251552" cy="4834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52733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7308304" y="6381328"/>
            <a:ext cx="19442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VE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@</a:t>
            </a:r>
            <a:r>
              <a:rPr lang="es-VE" sz="1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HaimanVZLA</a:t>
            </a:r>
            <a:r>
              <a:rPr lang="es-VE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6" name="5 Rectángulo"/>
          <p:cNvSpPr/>
          <p:nvPr/>
        </p:nvSpPr>
        <p:spPr>
          <a:xfrm>
            <a:off x="318144" y="214290"/>
            <a:ext cx="83827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VE" dirty="0" smtClean="0">
                <a:latin typeface="Arial" pitchFamily="34" charset="0"/>
                <a:cs typeface="Arial" pitchFamily="34" charset="0"/>
              </a:rPr>
              <a:t>El 15 de febrero atacan con objetos contundentes  la estación del Metro de Chacao, ubicada en el estado Miranda </a:t>
            </a:r>
            <a:endParaRPr lang="es-VE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4338" name="Picture 2" descr="http://fotos2013.cloud.noticias24.com/998wfsbvwB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20" y="882603"/>
            <a:ext cx="8329885" cy="5475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74405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7668344" y="6381328"/>
            <a:ext cx="19442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VE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EFE</a:t>
            </a:r>
            <a:endParaRPr lang="es-VE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318144" y="260648"/>
            <a:ext cx="83827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VE" dirty="0" smtClean="0">
                <a:latin typeface="Arial" pitchFamily="34" charset="0"/>
                <a:cs typeface="Arial" pitchFamily="34" charset="0"/>
              </a:rPr>
              <a:t>El 15 de febrero entidades bancarias (Banco Provincial - Banco de Venezuela</a:t>
            </a:r>
            <a:r>
              <a:rPr lang="es-VE" dirty="0">
                <a:latin typeface="Arial" pitchFamily="34" charset="0"/>
                <a:cs typeface="Arial" pitchFamily="34" charset="0"/>
              </a:rPr>
              <a:t>) ubicadas en </a:t>
            </a:r>
            <a:r>
              <a:rPr lang="es-VE" dirty="0" smtClean="0">
                <a:latin typeface="Arial" pitchFamily="34" charset="0"/>
                <a:cs typeface="Arial" pitchFamily="34" charset="0"/>
              </a:rPr>
              <a:t>Chacao, estado Miranda fueron atacadas con piedras.</a:t>
            </a:r>
            <a:endParaRPr lang="es-VE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098" name="Picture 2" descr="C:\Users\catherine.rivero\Downloads\635281709983945628w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124744"/>
            <a:ext cx="7620000" cy="5076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71953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7668344" y="6381328"/>
            <a:ext cx="19442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VE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Noticias 24</a:t>
            </a:r>
            <a:endParaRPr lang="es-VE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318144" y="260648"/>
            <a:ext cx="83827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VE" dirty="0" smtClean="0">
                <a:latin typeface="Arial" pitchFamily="34" charset="0"/>
                <a:cs typeface="Arial" pitchFamily="34" charset="0"/>
              </a:rPr>
              <a:t>El 15 de febrero entidades bancarias (Banco Provincial - Banco de Venezuela) ubicadas en Chacao, estado Miranda fueron atacadas con piedras.</a:t>
            </a:r>
            <a:endParaRPr lang="es-VE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170" name="Picture 2" descr="http://fotos2013.cloud.noticias24.com/ataquebabc84v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980728"/>
            <a:ext cx="7171913" cy="5384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67358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7236296" y="6546830"/>
            <a:ext cx="19442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VE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Noticias 24</a:t>
            </a:r>
            <a:endParaRPr lang="es-VE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318144" y="188640"/>
            <a:ext cx="83827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VE" dirty="0" smtClean="0">
                <a:latin typeface="Arial" pitchFamily="34" charset="0"/>
                <a:cs typeface="Arial" pitchFamily="34" charset="0"/>
              </a:rPr>
              <a:t>El </a:t>
            </a:r>
            <a:r>
              <a:rPr lang="es-VE" dirty="0">
                <a:latin typeface="Arial" pitchFamily="34" charset="0"/>
                <a:cs typeface="Arial" pitchFamily="34" charset="0"/>
              </a:rPr>
              <a:t>16 de febrero con </a:t>
            </a:r>
            <a:r>
              <a:rPr lang="es-VE" dirty="0" smtClean="0">
                <a:latin typeface="Arial" pitchFamily="34" charset="0"/>
                <a:cs typeface="Arial" pitchFamily="34" charset="0"/>
              </a:rPr>
              <a:t>disparos y piedras atacan </a:t>
            </a:r>
            <a:r>
              <a:rPr lang="es-VE" dirty="0">
                <a:latin typeface="Arial" pitchFamily="34" charset="0"/>
                <a:cs typeface="Arial" pitchFamily="34" charset="0"/>
              </a:rPr>
              <a:t>nuevamente </a:t>
            </a:r>
            <a:r>
              <a:rPr lang="es-VE" dirty="0" smtClean="0">
                <a:latin typeface="Arial" pitchFamily="34" charset="0"/>
                <a:cs typeface="Arial" pitchFamily="34" charset="0"/>
              </a:rPr>
              <a:t>la sede del Ministerio de Transporte Terrestre, ubicado en Chacao, estado Miranda.</a:t>
            </a:r>
            <a:endParaRPr lang="es-VE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5362" name="Picture 2" descr="http://fotos2013.cloud.noticias24.com/Project_danos20140216_001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836712"/>
            <a:ext cx="8575253" cy="5713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84665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7308304" y="6381328"/>
            <a:ext cx="19442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VE" sz="1600" b="1" dirty="0"/>
              <a:t>@</a:t>
            </a:r>
            <a:r>
              <a:rPr lang="es-VE" sz="1600" b="1" dirty="0" err="1"/>
              <a:t>DrodriguezMinci</a:t>
            </a:r>
            <a:endParaRPr lang="es-VE" sz="1600" b="1" dirty="0"/>
          </a:p>
        </p:txBody>
      </p:sp>
      <p:sp>
        <p:nvSpPr>
          <p:cNvPr id="6" name="5 Rectángulo"/>
          <p:cNvSpPr/>
          <p:nvPr/>
        </p:nvSpPr>
        <p:spPr>
          <a:xfrm>
            <a:off x="318144" y="260648"/>
            <a:ext cx="83827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VE" dirty="0">
                <a:latin typeface="Arial" pitchFamily="34" charset="0"/>
                <a:cs typeface="Arial" pitchFamily="34" charset="0"/>
              </a:rPr>
              <a:t>El 18 de febrero </a:t>
            </a:r>
            <a:r>
              <a:rPr lang="es-VE" dirty="0" smtClean="0">
                <a:latin typeface="Arial" pitchFamily="34" charset="0"/>
                <a:cs typeface="Arial" pitchFamily="34" charset="0"/>
              </a:rPr>
              <a:t>provocan </a:t>
            </a:r>
            <a:r>
              <a:rPr lang="es-VE" dirty="0">
                <a:latin typeface="Arial" pitchFamily="34" charset="0"/>
                <a:cs typeface="Arial" pitchFamily="34" charset="0"/>
              </a:rPr>
              <a:t>incendio </a:t>
            </a:r>
            <a:r>
              <a:rPr lang="es-VE" dirty="0" smtClean="0">
                <a:latin typeface="Arial" pitchFamily="34" charset="0"/>
                <a:cs typeface="Arial" pitchFamily="34" charset="0"/>
              </a:rPr>
              <a:t>en la  Central Telefónica Moran en el estado Lara y quemaron 04 camionetas.</a:t>
            </a:r>
            <a:endParaRPr lang="es-VE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8434" name="Picture 2" descr="http://www.correodelorinoco.gob.ve/wp-content/uploads/2014/02/Incendio-provocado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48" y="1357298"/>
            <a:ext cx="7807417" cy="439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95950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7596336" y="6381328"/>
            <a:ext cx="19442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VE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Noticias 24</a:t>
            </a:r>
            <a:endParaRPr lang="es-VE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318144" y="260648"/>
            <a:ext cx="83827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VE" dirty="0" smtClean="0">
                <a:latin typeface="Arial" pitchFamily="34" charset="0"/>
                <a:cs typeface="Arial" pitchFamily="34" charset="0"/>
              </a:rPr>
              <a:t>El 18 de febrero atacaron con piedras la Corporación Tachirense de Turismo, en el estado Táchira</a:t>
            </a:r>
            <a:endParaRPr lang="es-VE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8194" name="Picture 2" descr="http://fotos2013.cloud.noticias24.com/IMG_2883%281%2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908720"/>
            <a:ext cx="7857813" cy="5235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00759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7668344" y="6381328"/>
            <a:ext cx="19442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VE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MPPEE </a:t>
            </a:r>
            <a:endParaRPr lang="es-VE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318144" y="260648"/>
            <a:ext cx="83827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VE" dirty="0" smtClean="0">
                <a:latin typeface="Arial" pitchFamily="34" charset="0"/>
                <a:cs typeface="Arial" pitchFamily="34" charset="0"/>
              </a:rPr>
              <a:t>El 19 de febrero las instalaciones de </a:t>
            </a:r>
            <a:r>
              <a:rPr lang="es-VE" dirty="0" err="1" smtClean="0">
                <a:latin typeface="Arial" pitchFamily="34" charset="0"/>
                <a:cs typeface="Arial" pitchFamily="34" charset="0"/>
              </a:rPr>
              <a:t>Corpoelec</a:t>
            </a:r>
            <a:r>
              <a:rPr lang="es-VE" dirty="0" smtClean="0">
                <a:latin typeface="Arial" pitchFamily="34" charset="0"/>
                <a:cs typeface="Arial" pitchFamily="34" charset="0"/>
              </a:rPr>
              <a:t> ubicadas en el estado Carabobo,  fue atacada con objetos contundentes</a:t>
            </a:r>
            <a:endParaRPr lang="es-VE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2290" name="Picture 2" descr="http://fotos2013.cloud.noticias24.com/12002FOTOFR1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124744"/>
            <a:ext cx="8390334" cy="4539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98571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7668344" y="6381328"/>
            <a:ext cx="19442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VE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MPPEE </a:t>
            </a:r>
            <a:endParaRPr lang="es-VE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318144" y="260648"/>
            <a:ext cx="83827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VE" dirty="0">
                <a:latin typeface="Arial" pitchFamily="34" charset="0"/>
                <a:cs typeface="Arial" pitchFamily="34" charset="0"/>
              </a:rPr>
              <a:t>El 19 de febrero fueron quemados 22 vehículos de la Corporación Eléctrica Nacional (</a:t>
            </a:r>
            <a:r>
              <a:rPr lang="es-VE" dirty="0" err="1">
                <a:latin typeface="Arial" pitchFamily="34" charset="0"/>
                <a:cs typeface="Arial" pitchFamily="34" charset="0"/>
              </a:rPr>
              <a:t>Corpoelec</a:t>
            </a:r>
            <a:r>
              <a:rPr lang="es-VE" dirty="0">
                <a:latin typeface="Arial" pitchFamily="34" charset="0"/>
                <a:cs typeface="Arial" pitchFamily="34" charset="0"/>
              </a:rPr>
              <a:t>), en Valencia, estado Carabobo.</a:t>
            </a:r>
          </a:p>
        </p:txBody>
      </p:sp>
      <p:pic>
        <p:nvPicPr>
          <p:cNvPr id="14338" name="Picture 2" descr="http://fotos2013.cloud.noticias24.com/12002FOTOFR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0" t="1758" r="1203" b="1426"/>
          <a:stretch>
            <a:fillRect/>
          </a:stretch>
        </p:blipFill>
        <p:spPr bwMode="auto">
          <a:xfrm>
            <a:off x="285720" y="1071546"/>
            <a:ext cx="8643998" cy="5000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98790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7668344" y="6381328"/>
            <a:ext cx="19442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VE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MPPEE </a:t>
            </a:r>
            <a:endParaRPr lang="es-VE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318144" y="260648"/>
            <a:ext cx="83827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VE" dirty="0">
                <a:latin typeface="Arial" pitchFamily="34" charset="0"/>
                <a:cs typeface="Arial" pitchFamily="34" charset="0"/>
              </a:rPr>
              <a:t>El 19 de febrero fueron quemados 22 vehículos de la Corporación Eléctrica Nacional (</a:t>
            </a:r>
            <a:r>
              <a:rPr lang="es-VE" dirty="0" err="1">
                <a:latin typeface="Arial" pitchFamily="34" charset="0"/>
                <a:cs typeface="Arial" pitchFamily="34" charset="0"/>
              </a:rPr>
              <a:t>Corpoelec</a:t>
            </a:r>
            <a:r>
              <a:rPr lang="es-VE" dirty="0">
                <a:latin typeface="Arial" pitchFamily="34" charset="0"/>
                <a:cs typeface="Arial" pitchFamily="34" charset="0"/>
              </a:rPr>
              <a:t>), en Valencia, estado Carabobo.</a:t>
            </a:r>
          </a:p>
        </p:txBody>
      </p:sp>
      <p:pic>
        <p:nvPicPr>
          <p:cNvPr id="13314" name="Picture 2" descr="http://fotos2013.cloud.noticias24.com/12002FOTOFR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3" t="1633" r="1218" b="1899"/>
          <a:stretch>
            <a:fillRect/>
          </a:stretch>
        </p:blipFill>
        <p:spPr bwMode="auto">
          <a:xfrm>
            <a:off x="357158" y="1214422"/>
            <a:ext cx="8501122" cy="4643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15516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7236296" y="6381328"/>
            <a:ext cx="19442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VE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s-VE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@</a:t>
            </a:r>
            <a:r>
              <a:rPr lang="es-VE" sz="1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HaimanVZLA</a:t>
            </a:r>
            <a:endParaRPr lang="es-VE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318144" y="260648"/>
            <a:ext cx="838270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VE" dirty="0" smtClean="0">
                <a:latin typeface="Arial" pitchFamily="34" charset="0"/>
                <a:cs typeface="Arial" pitchFamily="34" charset="0"/>
              </a:rPr>
              <a:t>El 20 de febrero el Servicio </a:t>
            </a:r>
            <a:r>
              <a:rPr lang="es-VE" dirty="0">
                <a:latin typeface="Arial" pitchFamily="34" charset="0"/>
                <a:cs typeface="Arial" pitchFamily="34" charset="0"/>
              </a:rPr>
              <a:t>Trolebús de Mérida fue atacada con piedras </a:t>
            </a:r>
            <a:r>
              <a:rPr lang="es-VE" dirty="0" smtClean="0">
                <a:latin typeface="Arial" pitchFamily="34" charset="0"/>
                <a:cs typeface="Arial" pitchFamily="34" charset="0"/>
              </a:rPr>
              <a:t>y suspenden su servicio para el resguardo de usuarios y trabajadores</a:t>
            </a:r>
          </a:p>
          <a:p>
            <a:pPr algn="ctr"/>
            <a:endParaRPr lang="es-VE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9458" name="Picture 2" descr="http://www.correodelorinoco.gob.ve/wp-content/uploads/2014/02/Ataque-a-trolebu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7290" y="1142984"/>
            <a:ext cx="6572296" cy="4929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35207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7524328" y="6519470"/>
            <a:ext cx="19442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VE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La Iguana TV</a:t>
            </a:r>
            <a:endParaRPr lang="es-VE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318144" y="260648"/>
            <a:ext cx="83827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VE" dirty="0" smtClean="0">
                <a:latin typeface="Arial" pitchFamily="34" charset="0"/>
                <a:cs typeface="Arial" pitchFamily="34" charset="0"/>
              </a:rPr>
              <a:t>El 20 de febrero  un grupo de manifestantes incendió un vehículo de carga que transportaba 26 toneladas de carne en Maracaibo, estado Zulia. </a:t>
            </a:r>
            <a:endParaRPr lang="es-VE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AutoShape 2" descr="http://www.laiguana.tv/noticias/2014/02/24/12719/fotos/Gandola-Mcbo-not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VE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472" y="1142984"/>
            <a:ext cx="7802753" cy="5112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262925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7524328" y="6381328"/>
            <a:ext cx="19442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VE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AVN</a:t>
            </a:r>
            <a:endParaRPr lang="es-VE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318144" y="260648"/>
            <a:ext cx="83827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VE" dirty="0">
                <a:latin typeface="Arial" pitchFamily="34" charset="0"/>
                <a:cs typeface="Arial" pitchFamily="34" charset="0"/>
              </a:rPr>
              <a:t>El </a:t>
            </a:r>
            <a:r>
              <a:rPr lang="es-VE" dirty="0" smtClean="0">
                <a:latin typeface="Arial" pitchFamily="34" charset="0"/>
                <a:cs typeface="Arial" pitchFamily="34" charset="0"/>
              </a:rPr>
              <a:t>21 </a:t>
            </a:r>
            <a:r>
              <a:rPr lang="es-VE" dirty="0">
                <a:latin typeface="Arial" pitchFamily="34" charset="0"/>
                <a:cs typeface="Arial" pitchFamily="34" charset="0"/>
              </a:rPr>
              <a:t>de febrero  </a:t>
            </a:r>
            <a:r>
              <a:rPr lang="es-VE" dirty="0" smtClean="0">
                <a:latin typeface="Arial" pitchFamily="34" charset="0"/>
                <a:cs typeface="Arial" pitchFamily="34" charset="0"/>
              </a:rPr>
              <a:t>arremeten </a:t>
            </a:r>
            <a:r>
              <a:rPr lang="es-VE" dirty="0">
                <a:latin typeface="Arial" pitchFamily="34" charset="0"/>
                <a:cs typeface="Arial" pitchFamily="34" charset="0"/>
              </a:rPr>
              <a:t>contra la sede del Consulado General de la República Bolivariana de </a:t>
            </a:r>
            <a:r>
              <a:rPr lang="es-VE" dirty="0" smtClean="0">
                <a:latin typeface="Arial" pitchFamily="34" charset="0"/>
                <a:cs typeface="Arial" pitchFamily="34" charset="0"/>
              </a:rPr>
              <a:t>Venezuela, en Aruba</a:t>
            </a:r>
            <a:endParaRPr lang="es-VE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AutoShape 2" descr="http://www.laiguana.tv/noticias/2014/02/24/12719/fotos/Gandola-Mcbo-not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VE"/>
          </a:p>
        </p:txBody>
      </p:sp>
      <p:pic>
        <p:nvPicPr>
          <p:cNvPr id="1026" name="Picture 2" descr="http://www.periodico24.com/fotosnot/consulado_21022014-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083787"/>
            <a:ext cx="7730288" cy="5153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08535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7092280" y="6381328"/>
            <a:ext cx="19442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VE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@</a:t>
            </a:r>
            <a:r>
              <a:rPr lang="es-VE" sz="1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AmeliachPSUV</a:t>
            </a:r>
            <a:endParaRPr lang="es-VE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318144" y="260648"/>
            <a:ext cx="83827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VE" dirty="0" smtClean="0">
                <a:latin typeface="Arial" pitchFamily="34" charset="0"/>
                <a:cs typeface="Arial" pitchFamily="34" charset="0"/>
              </a:rPr>
              <a:t>El 22 de febrero  queman vehículo de carga </a:t>
            </a:r>
            <a:r>
              <a:rPr lang="es-VE" dirty="0">
                <a:latin typeface="Arial" pitchFamily="34" charset="0"/>
                <a:cs typeface="Arial" pitchFamily="34" charset="0"/>
              </a:rPr>
              <a:t>que transportaba </a:t>
            </a:r>
            <a:r>
              <a:rPr lang="es-VE" dirty="0" smtClean="0">
                <a:latin typeface="Arial" pitchFamily="34" charset="0"/>
                <a:cs typeface="Arial" pitchFamily="34" charset="0"/>
              </a:rPr>
              <a:t>alimentos en el estado Carabobo.</a:t>
            </a:r>
            <a:endParaRPr lang="es-VE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AutoShape 2" descr="http://www.laiguana.tv/noticias/2014/02/24/12719/fotos/Gandola-Mcbo-not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VE"/>
          </a:p>
        </p:txBody>
      </p:sp>
      <p:pic>
        <p:nvPicPr>
          <p:cNvPr id="13314" name="Picture 2" descr="http://www.ultimasnoticias.com.ve/getattachment/f4883c82-5b02-4df7-90e8-1271e9f47a25/.aspx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268760"/>
            <a:ext cx="8046590" cy="4536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06280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6876256" y="6381328"/>
            <a:ext cx="21602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VE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Correo del Orinoco</a:t>
            </a:r>
            <a:endParaRPr lang="es-VE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AutoShape 2" descr="http://www.laiguana.tv/noticias/2014/02/24/12719/fotos/Gandola-Mcbo-not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VE"/>
          </a:p>
        </p:txBody>
      </p:sp>
      <p:pic>
        <p:nvPicPr>
          <p:cNvPr id="21506" name="Picture 2" descr="http://www.correodelorinoco.gob.ve/wp-content/uploads/2014/02/Autobuses-quemados-2-600x45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4414" y="1285860"/>
            <a:ext cx="6816757" cy="5112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6 Rectángulo"/>
          <p:cNvSpPr/>
          <p:nvPr/>
        </p:nvSpPr>
        <p:spPr>
          <a:xfrm>
            <a:off x="318144" y="71414"/>
            <a:ext cx="838270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VE" dirty="0" smtClean="0">
                <a:latin typeface="Arial" pitchFamily="34" charset="0"/>
                <a:cs typeface="Arial" pitchFamily="34" charset="0"/>
              </a:rPr>
              <a:t>El 23 de febrero  un grupo de manifestantes atacaron con 06 bombas molotov la base operativa de la Corporación de Servicios del Distrito Capital ubicada en la </a:t>
            </a:r>
            <a:r>
              <a:rPr lang="es-VE" dirty="0" err="1" smtClean="0">
                <a:latin typeface="Arial" pitchFamily="34" charset="0"/>
                <a:cs typeface="Arial" pitchFamily="34" charset="0"/>
              </a:rPr>
              <a:t>Yaguara</a:t>
            </a:r>
            <a:r>
              <a:rPr lang="es-VE" dirty="0" smtClean="0">
                <a:latin typeface="Arial" pitchFamily="34" charset="0"/>
                <a:cs typeface="Arial" pitchFamily="34" charset="0"/>
              </a:rPr>
              <a:t>, Caracas y lograron quemar 03 autobuses que prestaban servicio al pueblo</a:t>
            </a:r>
            <a:endParaRPr lang="es-VE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80449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7380312" y="6309320"/>
            <a:ext cx="19442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VE" sz="1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Globovisión</a:t>
            </a:r>
            <a:endParaRPr lang="es-VE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318144" y="260648"/>
            <a:ext cx="83827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VE" dirty="0" smtClean="0">
                <a:latin typeface="Arial" pitchFamily="34" charset="0"/>
                <a:cs typeface="Arial" pitchFamily="34" charset="0"/>
              </a:rPr>
              <a:t>El 24 de febrero fue incendiada  con bombas molotov la sede de la Corporación Tachirense de Turismo, en el estado Táchira  </a:t>
            </a:r>
            <a:endParaRPr lang="es-VE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 descr="incendio-Cotatur-660x33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340768"/>
            <a:ext cx="8627374" cy="4320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31402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catherine.rivero\Downloads\000_Mvd659426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980728"/>
            <a:ext cx="8377320" cy="540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4 CuadroTexto"/>
          <p:cNvSpPr txBox="1"/>
          <p:nvPr/>
        </p:nvSpPr>
        <p:spPr>
          <a:xfrm>
            <a:off x="8316416" y="6525344"/>
            <a:ext cx="7200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VE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AFP</a:t>
            </a:r>
            <a:endParaRPr lang="es-VE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318144" y="260648"/>
            <a:ext cx="83827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VE" dirty="0" smtClean="0">
                <a:latin typeface="Arial" pitchFamily="34" charset="0"/>
                <a:cs typeface="Arial" pitchFamily="34" charset="0"/>
              </a:rPr>
              <a:t>El 24 de febrero fue incendiada  con bombas molotov la sede de la Corporación Tachirense de Turismo, en el estado Táchira  </a:t>
            </a:r>
            <a:endParaRPr lang="es-VE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85625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7020272" y="6381328"/>
            <a:ext cx="19442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VE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GLOBOVISIÓN</a:t>
            </a:r>
            <a:endParaRPr lang="es-VE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318144" y="260648"/>
            <a:ext cx="83827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VE" dirty="0" smtClean="0">
                <a:latin typeface="Arial" pitchFamily="34" charset="0"/>
                <a:cs typeface="Arial" pitchFamily="34" charset="0"/>
              </a:rPr>
              <a:t>El 24 de febrero fue incendiada  con bombas molotov la sede de la Corporación Tachirense de Turismo, en el estado Táchira  </a:t>
            </a:r>
            <a:endParaRPr lang="es-VE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340768"/>
            <a:ext cx="8496944" cy="4248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5992863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7164288" y="6309320"/>
            <a:ext cx="19442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VE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@</a:t>
            </a:r>
            <a:r>
              <a:rPr lang="es-VE" sz="1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bangaritac</a:t>
            </a:r>
            <a:endParaRPr lang="es-VE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318144" y="260648"/>
            <a:ext cx="83827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VE" dirty="0">
                <a:latin typeface="Arial" pitchFamily="34" charset="0"/>
                <a:cs typeface="Arial" pitchFamily="34" charset="0"/>
              </a:rPr>
              <a:t>El 26 de febrero </a:t>
            </a:r>
            <a:r>
              <a:rPr lang="es-VE" dirty="0" smtClean="0">
                <a:latin typeface="Arial" pitchFamily="34" charset="0"/>
                <a:cs typeface="Arial" pitchFamily="34" charset="0"/>
              </a:rPr>
              <a:t>destrozan </a:t>
            </a:r>
            <a:r>
              <a:rPr lang="es-VE" dirty="0">
                <a:latin typeface="Arial" pitchFamily="34" charset="0"/>
                <a:cs typeface="Arial" pitchFamily="34" charset="0"/>
              </a:rPr>
              <a:t>busto del Comandante Supremo Hugo Chávez en el estado Táchira.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069429"/>
            <a:ext cx="7620000" cy="5095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875310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7668344" y="6381328"/>
            <a:ext cx="19442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VE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AVN</a:t>
            </a:r>
            <a:endParaRPr lang="es-VE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318144" y="260648"/>
            <a:ext cx="83827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VE" dirty="0">
                <a:latin typeface="Arial" pitchFamily="34" charset="0"/>
                <a:cs typeface="Arial" pitchFamily="34" charset="0"/>
              </a:rPr>
              <a:t>50 unidades de transporte </a:t>
            </a:r>
            <a:r>
              <a:rPr lang="es-VE" dirty="0" smtClean="0">
                <a:latin typeface="Arial" pitchFamily="34" charset="0"/>
                <a:cs typeface="Arial" pitchFamily="34" charset="0"/>
              </a:rPr>
              <a:t>del </a:t>
            </a:r>
            <a:r>
              <a:rPr lang="es-VE" dirty="0" err="1" smtClean="0">
                <a:latin typeface="Arial" pitchFamily="34" charset="0"/>
                <a:cs typeface="Arial" pitchFamily="34" charset="0"/>
              </a:rPr>
              <a:t>Metrobús</a:t>
            </a:r>
            <a:r>
              <a:rPr lang="es-VE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s-VE" dirty="0">
                <a:latin typeface="Arial" pitchFamily="34" charset="0"/>
                <a:cs typeface="Arial" pitchFamily="34" charset="0"/>
              </a:rPr>
              <a:t>y </a:t>
            </a:r>
            <a:r>
              <a:rPr lang="es-VE" dirty="0" err="1" smtClean="0">
                <a:latin typeface="Arial" pitchFamily="34" charset="0"/>
                <a:cs typeface="Arial" pitchFamily="34" charset="0"/>
              </a:rPr>
              <a:t>BusCCS</a:t>
            </a:r>
            <a:r>
              <a:rPr lang="es-VE" dirty="0" smtClean="0">
                <a:latin typeface="Arial" pitchFamily="34" charset="0"/>
                <a:cs typeface="Arial" pitchFamily="34" charset="0"/>
              </a:rPr>
              <a:t> han </a:t>
            </a:r>
            <a:r>
              <a:rPr lang="es-VE" dirty="0">
                <a:latin typeface="Arial" pitchFamily="34" charset="0"/>
                <a:cs typeface="Arial" pitchFamily="34" charset="0"/>
              </a:rPr>
              <a:t>sido atacadas </a:t>
            </a:r>
            <a:r>
              <a:rPr lang="es-VE" dirty="0" smtClean="0">
                <a:latin typeface="Arial" pitchFamily="34" charset="0"/>
                <a:cs typeface="Arial" pitchFamily="34" charset="0"/>
              </a:rPr>
              <a:t>durante estos días de manifestaciones, en Caracas y en el Estado Miranda</a:t>
            </a:r>
            <a:endParaRPr lang="es-VE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030409"/>
            <a:ext cx="7814270" cy="52069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3161627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7164288" y="6381328"/>
            <a:ext cx="19442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VE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Prensa Miraflores</a:t>
            </a:r>
            <a:endParaRPr lang="es-VE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318144" y="260648"/>
            <a:ext cx="838270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VE" dirty="0">
                <a:latin typeface="Arial" pitchFamily="34" charset="0"/>
                <a:cs typeface="Arial" pitchFamily="34" charset="0"/>
              </a:rPr>
              <a:t>50 unidades de transporte del </a:t>
            </a:r>
            <a:r>
              <a:rPr lang="es-VE" dirty="0" err="1">
                <a:latin typeface="Arial" pitchFamily="34" charset="0"/>
                <a:cs typeface="Arial" pitchFamily="34" charset="0"/>
              </a:rPr>
              <a:t>Metrobús</a:t>
            </a:r>
            <a:r>
              <a:rPr lang="es-VE" dirty="0">
                <a:latin typeface="Arial" pitchFamily="34" charset="0"/>
                <a:cs typeface="Arial" pitchFamily="34" charset="0"/>
              </a:rPr>
              <a:t> y </a:t>
            </a:r>
            <a:r>
              <a:rPr lang="es-VE" dirty="0" err="1">
                <a:latin typeface="Arial" pitchFamily="34" charset="0"/>
                <a:cs typeface="Arial" pitchFamily="34" charset="0"/>
              </a:rPr>
              <a:t>BusCCS</a:t>
            </a:r>
            <a:r>
              <a:rPr lang="es-VE" dirty="0">
                <a:latin typeface="Arial" pitchFamily="34" charset="0"/>
                <a:cs typeface="Arial" pitchFamily="34" charset="0"/>
              </a:rPr>
              <a:t> han sido atacadas durante estos días de manifestaciones, en Caracas y en </a:t>
            </a:r>
            <a:r>
              <a:rPr lang="es-VE" dirty="0" smtClean="0">
                <a:latin typeface="Arial" pitchFamily="34" charset="0"/>
                <a:cs typeface="Arial" pitchFamily="34" charset="0"/>
              </a:rPr>
              <a:t>el Estado </a:t>
            </a:r>
            <a:r>
              <a:rPr lang="es-VE" dirty="0">
                <a:latin typeface="Arial" pitchFamily="34" charset="0"/>
                <a:cs typeface="Arial" pitchFamily="34" charset="0"/>
              </a:rPr>
              <a:t>Miranda</a:t>
            </a:r>
          </a:p>
          <a:p>
            <a:pPr algn="ctr"/>
            <a:endParaRPr lang="es-VE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146" name="Picture 2" descr="http://fotos2013.cloud.noticias24.com/Ataque998200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958847"/>
            <a:ext cx="8137798" cy="5422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657560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Rectángulo"/>
          <p:cNvSpPr/>
          <p:nvPr/>
        </p:nvSpPr>
        <p:spPr>
          <a:xfrm>
            <a:off x="349043" y="260647"/>
            <a:ext cx="83827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VE" dirty="0">
                <a:latin typeface="Arial" pitchFamily="34" charset="0"/>
                <a:cs typeface="Arial" pitchFamily="34" charset="0"/>
              </a:rPr>
              <a:t>50 unidades de transporte del </a:t>
            </a:r>
            <a:r>
              <a:rPr lang="es-VE" dirty="0" err="1">
                <a:latin typeface="Arial" pitchFamily="34" charset="0"/>
                <a:cs typeface="Arial" pitchFamily="34" charset="0"/>
              </a:rPr>
              <a:t>Metrobús</a:t>
            </a:r>
            <a:r>
              <a:rPr lang="es-VE" dirty="0">
                <a:latin typeface="Arial" pitchFamily="34" charset="0"/>
                <a:cs typeface="Arial" pitchFamily="34" charset="0"/>
              </a:rPr>
              <a:t> y </a:t>
            </a:r>
            <a:r>
              <a:rPr lang="es-VE" dirty="0" err="1">
                <a:latin typeface="Arial" pitchFamily="34" charset="0"/>
                <a:cs typeface="Arial" pitchFamily="34" charset="0"/>
              </a:rPr>
              <a:t>BusCCS</a:t>
            </a:r>
            <a:r>
              <a:rPr lang="es-VE" dirty="0">
                <a:latin typeface="Arial" pitchFamily="34" charset="0"/>
                <a:cs typeface="Arial" pitchFamily="34" charset="0"/>
              </a:rPr>
              <a:t> han sido atacadas durante estos días de manifestaciones, en Caracas y en el Estado Miranda</a:t>
            </a:r>
          </a:p>
        </p:txBody>
      </p:sp>
      <p:pic>
        <p:nvPicPr>
          <p:cNvPr id="5121" name="Picture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980728"/>
            <a:ext cx="8102302" cy="53988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6 CuadroTexto"/>
          <p:cNvSpPr txBox="1"/>
          <p:nvPr/>
        </p:nvSpPr>
        <p:spPr>
          <a:xfrm>
            <a:off x="7164288" y="6381328"/>
            <a:ext cx="19442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VE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Prensa Miraflores</a:t>
            </a:r>
            <a:endParaRPr lang="es-VE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901531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Rectángulo"/>
          <p:cNvSpPr/>
          <p:nvPr/>
        </p:nvSpPr>
        <p:spPr>
          <a:xfrm>
            <a:off x="349043" y="260647"/>
            <a:ext cx="83827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VE" dirty="0">
                <a:latin typeface="Arial" pitchFamily="34" charset="0"/>
                <a:cs typeface="Arial" pitchFamily="34" charset="0"/>
              </a:rPr>
              <a:t>Atacan Torre Británica y organismos públicos ubicados en la urbanización Altamira de Caracas</a:t>
            </a:r>
          </a:p>
        </p:txBody>
      </p:sp>
      <p:sp>
        <p:nvSpPr>
          <p:cNvPr id="7" name="6 CuadroTexto"/>
          <p:cNvSpPr txBox="1"/>
          <p:nvPr/>
        </p:nvSpPr>
        <p:spPr>
          <a:xfrm>
            <a:off x="8100392" y="6474822"/>
            <a:ext cx="17281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VE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Reuters</a:t>
            </a:r>
            <a:endParaRPr lang="es-VE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6" name="Picture 4" descr="escua43948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3" y="1124744"/>
            <a:ext cx="7632849" cy="5084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244401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Rectángulo"/>
          <p:cNvSpPr/>
          <p:nvPr/>
        </p:nvSpPr>
        <p:spPr>
          <a:xfrm>
            <a:off x="349043" y="260647"/>
            <a:ext cx="83827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VE" dirty="0">
                <a:latin typeface="Arial" pitchFamily="34" charset="0"/>
                <a:cs typeface="Arial" pitchFamily="34" charset="0"/>
              </a:rPr>
              <a:t>Atacan Torre Británica y organismos públicos ubicados en la urbanización Altamira de Caracas</a:t>
            </a:r>
          </a:p>
        </p:txBody>
      </p:sp>
      <p:sp>
        <p:nvSpPr>
          <p:cNvPr id="7" name="6 CuadroTexto"/>
          <p:cNvSpPr txBox="1"/>
          <p:nvPr/>
        </p:nvSpPr>
        <p:spPr>
          <a:xfrm>
            <a:off x="8100392" y="6474822"/>
            <a:ext cx="1296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VE" sz="1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teleSUR</a:t>
            </a:r>
            <a:endParaRPr lang="es-VE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BikQ8UVIYAAaCx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260" y="1268760"/>
            <a:ext cx="8717228" cy="4896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738800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Rectángulo"/>
          <p:cNvSpPr/>
          <p:nvPr/>
        </p:nvSpPr>
        <p:spPr>
          <a:xfrm>
            <a:off x="349043" y="260647"/>
            <a:ext cx="83827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VE" dirty="0" smtClean="0">
                <a:latin typeface="Arial" pitchFamily="34" charset="0"/>
                <a:cs typeface="Arial" pitchFamily="34" charset="0"/>
              </a:rPr>
              <a:t>Violentos atacaron </a:t>
            </a:r>
            <a:r>
              <a:rPr lang="es-VE" dirty="0">
                <a:latin typeface="Arial" pitchFamily="34" charset="0"/>
                <a:cs typeface="Arial" pitchFamily="34" charset="0"/>
              </a:rPr>
              <a:t>sede de la </a:t>
            </a:r>
            <a:r>
              <a:rPr lang="es-VE" dirty="0" err="1">
                <a:latin typeface="Arial" pitchFamily="34" charset="0"/>
                <a:cs typeface="Arial" pitchFamily="34" charset="0"/>
              </a:rPr>
              <a:t>Unefa</a:t>
            </a:r>
            <a:r>
              <a:rPr lang="es-VE" dirty="0">
                <a:latin typeface="Arial" pitchFamily="34" charset="0"/>
                <a:cs typeface="Arial" pitchFamily="34" charset="0"/>
              </a:rPr>
              <a:t> en el estado Táchira, quemando </a:t>
            </a:r>
            <a:r>
              <a:rPr lang="es-VE" dirty="0" smtClean="0">
                <a:latin typeface="Arial" pitchFamily="34" charset="0"/>
                <a:cs typeface="Arial" pitchFamily="34" charset="0"/>
              </a:rPr>
              <a:t>los </a:t>
            </a:r>
            <a:r>
              <a:rPr lang="es-VE" dirty="0">
                <a:latin typeface="Arial" pitchFamily="34" charset="0"/>
                <a:cs typeface="Arial" pitchFamily="34" charset="0"/>
              </a:rPr>
              <a:t>autobuses y también la </a:t>
            </a:r>
            <a:r>
              <a:rPr lang="es-VE" dirty="0" smtClean="0">
                <a:latin typeface="Arial" pitchFamily="34" charset="0"/>
                <a:cs typeface="Arial" pitchFamily="34" charset="0"/>
              </a:rPr>
              <a:t>biblioteca</a:t>
            </a:r>
            <a:endParaRPr lang="es-VE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146" name="Picture 2" descr="foto_unefa_iii139535411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906978"/>
            <a:ext cx="7423790" cy="5567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4 CuadroTexto"/>
          <p:cNvSpPr txBox="1"/>
          <p:nvPr/>
        </p:nvSpPr>
        <p:spPr>
          <a:xfrm>
            <a:off x="8460432" y="6546830"/>
            <a:ext cx="1296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VE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AVN</a:t>
            </a:r>
            <a:endParaRPr lang="es-VE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836514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Rectángulo"/>
          <p:cNvSpPr/>
          <p:nvPr/>
        </p:nvSpPr>
        <p:spPr>
          <a:xfrm>
            <a:off x="349043" y="260647"/>
            <a:ext cx="83827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VE" dirty="0">
                <a:latin typeface="Arial" pitchFamily="34" charset="0"/>
                <a:cs typeface="Arial" pitchFamily="34" charset="0"/>
              </a:rPr>
              <a:t>Violentos atacaron sede de la </a:t>
            </a:r>
            <a:r>
              <a:rPr lang="es-VE" dirty="0" err="1">
                <a:latin typeface="Arial" pitchFamily="34" charset="0"/>
                <a:cs typeface="Arial" pitchFamily="34" charset="0"/>
              </a:rPr>
              <a:t>Unefa</a:t>
            </a:r>
            <a:r>
              <a:rPr lang="es-VE" dirty="0">
                <a:latin typeface="Arial" pitchFamily="34" charset="0"/>
                <a:cs typeface="Arial" pitchFamily="34" charset="0"/>
              </a:rPr>
              <a:t> en el estado Táchira, quemando los autobuses y también la biblioteca</a:t>
            </a:r>
          </a:p>
        </p:txBody>
      </p:sp>
      <p:pic>
        <p:nvPicPr>
          <p:cNvPr id="9218" name="Picture 2" descr="foto_unefa_i139535411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980728"/>
            <a:ext cx="7272808" cy="5454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7 CuadroTexto"/>
          <p:cNvSpPr txBox="1"/>
          <p:nvPr/>
        </p:nvSpPr>
        <p:spPr>
          <a:xfrm>
            <a:off x="8460432" y="6546830"/>
            <a:ext cx="1296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VE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AVN</a:t>
            </a:r>
            <a:endParaRPr lang="es-VE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178386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Rectángulo"/>
          <p:cNvSpPr/>
          <p:nvPr/>
        </p:nvSpPr>
        <p:spPr>
          <a:xfrm>
            <a:off x="349043" y="260647"/>
            <a:ext cx="83827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VE" dirty="0">
                <a:latin typeface="Arial" pitchFamily="34" charset="0"/>
                <a:cs typeface="Arial" pitchFamily="34" charset="0"/>
              </a:rPr>
              <a:t>Violentos atacaron sede de la </a:t>
            </a:r>
            <a:r>
              <a:rPr lang="es-VE" dirty="0" err="1">
                <a:latin typeface="Arial" pitchFamily="34" charset="0"/>
                <a:cs typeface="Arial" pitchFamily="34" charset="0"/>
              </a:rPr>
              <a:t>Unefa</a:t>
            </a:r>
            <a:r>
              <a:rPr lang="es-VE" dirty="0">
                <a:latin typeface="Arial" pitchFamily="34" charset="0"/>
                <a:cs typeface="Arial" pitchFamily="34" charset="0"/>
              </a:rPr>
              <a:t> en el estado Táchira, quemando los autobuses y también la biblioteca</a:t>
            </a:r>
          </a:p>
        </p:txBody>
      </p:sp>
      <p:sp>
        <p:nvSpPr>
          <p:cNvPr id="7" name="6 CuadroTexto"/>
          <p:cNvSpPr txBox="1"/>
          <p:nvPr/>
        </p:nvSpPr>
        <p:spPr>
          <a:xfrm>
            <a:off x="8460432" y="6546830"/>
            <a:ext cx="1296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VE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AVN</a:t>
            </a:r>
            <a:endParaRPr lang="es-VE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7170" name="Picture 2" descr="foto_unefa_vi139535411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266" y="906978"/>
            <a:ext cx="7395142" cy="5546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164278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Rectángulo"/>
          <p:cNvSpPr/>
          <p:nvPr/>
        </p:nvSpPr>
        <p:spPr>
          <a:xfrm>
            <a:off x="349043" y="260647"/>
            <a:ext cx="83827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VE" dirty="0" smtClean="0">
                <a:latin typeface="Arial" pitchFamily="34" charset="0"/>
                <a:cs typeface="Arial" pitchFamily="34" charset="0"/>
              </a:rPr>
              <a:t>Grupo encapuchado quemó </a:t>
            </a:r>
            <a:r>
              <a:rPr lang="es-VE" dirty="0">
                <a:latin typeface="Arial" pitchFamily="34" charset="0"/>
                <a:cs typeface="Arial" pitchFamily="34" charset="0"/>
              </a:rPr>
              <a:t>la sede del Ministerio del Ambiente en el estado </a:t>
            </a:r>
            <a:r>
              <a:rPr lang="es-VE" dirty="0" smtClean="0">
                <a:latin typeface="Arial" pitchFamily="34" charset="0"/>
                <a:cs typeface="Arial" pitchFamily="34" charset="0"/>
              </a:rPr>
              <a:t>Táchira</a:t>
            </a:r>
            <a:endParaRPr lang="es-VE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7308304" y="6546830"/>
            <a:ext cx="19442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VE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Últimas Noticias</a:t>
            </a:r>
            <a:endParaRPr lang="es-VE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5122" name="Picture 2" descr="http://www.radiomundial.com.ve/sites/default/files/imagecache/400xY/images/BjNIT3tIEAAbVR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196752"/>
            <a:ext cx="6984776" cy="5241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566349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Rectángulo"/>
          <p:cNvSpPr/>
          <p:nvPr/>
        </p:nvSpPr>
        <p:spPr>
          <a:xfrm>
            <a:off x="349043" y="260647"/>
            <a:ext cx="83827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VE" dirty="0" smtClean="0">
                <a:latin typeface="Arial" pitchFamily="34" charset="0"/>
                <a:cs typeface="Arial" pitchFamily="34" charset="0"/>
              </a:rPr>
              <a:t>Queman notaría </a:t>
            </a:r>
            <a:r>
              <a:rPr lang="es-VE" dirty="0">
                <a:latin typeface="Arial" pitchFamily="34" charset="0"/>
                <a:cs typeface="Arial" pitchFamily="34" charset="0"/>
              </a:rPr>
              <a:t>quinta, módulo del </a:t>
            </a:r>
            <a:r>
              <a:rPr lang="es-VE" dirty="0" err="1">
                <a:latin typeface="Arial" pitchFamily="34" charset="0"/>
                <a:cs typeface="Arial" pitchFamily="34" charset="0"/>
              </a:rPr>
              <a:t>Saime</a:t>
            </a:r>
            <a:r>
              <a:rPr lang="es-VE" dirty="0">
                <a:latin typeface="Arial" pitchFamily="34" charset="0"/>
                <a:cs typeface="Arial" pitchFamily="34" charset="0"/>
              </a:rPr>
              <a:t> y garita de la </a:t>
            </a:r>
            <a:r>
              <a:rPr lang="es-VE" dirty="0" err="1" smtClean="0">
                <a:latin typeface="Arial" pitchFamily="34" charset="0"/>
                <a:cs typeface="Arial" pitchFamily="34" charset="0"/>
              </a:rPr>
              <a:t>Unefa</a:t>
            </a:r>
            <a:r>
              <a:rPr lang="es-VE" dirty="0" smtClean="0">
                <a:latin typeface="Arial" pitchFamily="34" charset="0"/>
                <a:cs typeface="Arial" pitchFamily="34" charset="0"/>
              </a:rPr>
              <a:t>, en el estado Táchira</a:t>
            </a:r>
            <a:endParaRPr lang="es-VE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7308304" y="6546830"/>
            <a:ext cx="19442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VE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Últimas Noticias</a:t>
            </a:r>
            <a:endParaRPr lang="es-VE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12290" name="Picture 2" descr="http://i.imgur.com/DGZK3mH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5629" y="1124744"/>
            <a:ext cx="7008779" cy="5256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486586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28600" y="488926"/>
            <a:ext cx="9723438" cy="5900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727" y="620688"/>
            <a:ext cx="8029575" cy="107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8711325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138" y="460375"/>
            <a:ext cx="8467725" cy="5937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807" y="651967"/>
            <a:ext cx="76327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0401898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minci.gob.ve/wp-content/uploads/2014/03/mg_81831392242745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784"/>
          <a:stretch/>
        </p:blipFill>
        <p:spPr bwMode="auto">
          <a:xfrm>
            <a:off x="182446" y="1052736"/>
            <a:ext cx="8710034" cy="5328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4 Rectángulo"/>
          <p:cNvSpPr/>
          <p:nvPr/>
        </p:nvSpPr>
        <p:spPr>
          <a:xfrm>
            <a:off x="349043" y="260647"/>
            <a:ext cx="838270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VE" dirty="0" smtClean="0">
                <a:latin typeface="Arial" pitchFamily="34" charset="0"/>
                <a:cs typeface="Arial" pitchFamily="34" charset="0"/>
              </a:rPr>
              <a:t>20 </a:t>
            </a:r>
            <a:r>
              <a:rPr lang="es-VE" dirty="0">
                <a:latin typeface="Arial" pitchFamily="34" charset="0"/>
                <a:cs typeface="Arial" pitchFamily="34" charset="0"/>
              </a:rPr>
              <a:t>de </a:t>
            </a:r>
            <a:r>
              <a:rPr lang="es-VE" dirty="0" smtClean="0">
                <a:latin typeface="Arial" pitchFamily="34" charset="0"/>
                <a:cs typeface="Arial" pitchFamily="34" charset="0"/>
              </a:rPr>
              <a:t>marzo un grupo </a:t>
            </a:r>
            <a:r>
              <a:rPr lang="es-VE" dirty="0">
                <a:latin typeface="Arial" pitchFamily="34" charset="0"/>
                <a:cs typeface="Arial" pitchFamily="34" charset="0"/>
              </a:rPr>
              <a:t>violento Incendiaron módulo de Barrio Adentro en Barquisimeto  </a:t>
            </a:r>
          </a:p>
          <a:p>
            <a:pPr algn="ctr"/>
            <a:endParaRPr lang="es-VE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7740352" y="6525344"/>
            <a:ext cx="19442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VE" sz="1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Globovisión</a:t>
            </a:r>
            <a:endParaRPr lang="es-VE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346869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349043" y="260647"/>
            <a:ext cx="838270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VE" dirty="0" smtClean="0">
                <a:latin typeface="Arial" pitchFamily="34" charset="0"/>
                <a:cs typeface="Arial" pitchFamily="34" charset="0"/>
              </a:rPr>
              <a:t>20 </a:t>
            </a:r>
            <a:r>
              <a:rPr lang="es-VE" dirty="0">
                <a:latin typeface="Arial" pitchFamily="34" charset="0"/>
                <a:cs typeface="Arial" pitchFamily="34" charset="0"/>
              </a:rPr>
              <a:t>de </a:t>
            </a:r>
            <a:r>
              <a:rPr lang="es-VE" dirty="0" smtClean="0">
                <a:latin typeface="Arial" pitchFamily="34" charset="0"/>
                <a:cs typeface="Arial" pitchFamily="34" charset="0"/>
              </a:rPr>
              <a:t>marzo un grupo </a:t>
            </a:r>
            <a:r>
              <a:rPr lang="es-VE" dirty="0">
                <a:latin typeface="Arial" pitchFamily="34" charset="0"/>
                <a:cs typeface="Arial" pitchFamily="34" charset="0"/>
              </a:rPr>
              <a:t>violento Incendiaron módulo de Barrio Adentro en Barquisimeto  </a:t>
            </a:r>
          </a:p>
          <a:p>
            <a:pPr algn="ctr"/>
            <a:endParaRPr lang="es-VE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7740352" y="6525344"/>
            <a:ext cx="19442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VE" sz="1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Globovisión</a:t>
            </a:r>
            <a:endParaRPr lang="es-VE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4098" name="Picture 2" descr="http://noticiasbarquisimeto.com/nbwp/wp-content/uploads/2014/03/IMG-20140320-WA0007-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908720"/>
            <a:ext cx="7560840" cy="5670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176076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CuadroTexto"/>
          <p:cNvSpPr txBox="1"/>
          <p:nvPr/>
        </p:nvSpPr>
        <p:spPr>
          <a:xfrm>
            <a:off x="7956376" y="6525344"/>
            <a:ext cx="19442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VE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VTV</a:t>
            </a:r>
            <a:endParaRPr lang="es-VE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349043" y="260647"/>
            <a:ext cx="83827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VE" dirty="0" smtClean="0">
                <a:latin typeface="Arial" pitchFamily="34" charset="0"/>
                <a:cs typeface="Arial" pitchFamily="34" charset="0"/>
              </a:rPr>
              <a:t>1 </a:t>
            </a:r>
            <a:r>
              <a:rPr lang="es-VE" dirty="0">
                <a:latin typeface="Arial" pitchFamily="34" charset="0"/>
                <a:cs typeface="Arial" pitchFamily="34" charset="0"/>
              </a:rPr>
              <a:t>de </a:t>
            </a:r>
            <a:r>
              <a:rPr lang="es-VE" dirty="0" smtClean="0">
                <a:latin typeface="Arial" pitchFamily="34" charset="0"/>
                <a:cs typeface="Arial" pitchFamily="34" charset="0"/>
              </a:rPr>
              <a:t>abril manifestantes violentos queman Ministerio de Vivienda ubicado en Chacao, estado Miranda</a:t>
            </a:r>
          </a:p>
        </p:txBody>
      </p:sp>
      <p:sp>
        <p:nvSpPr>
          <p:cNvPr id="2" name="AutoShape 2" descr="http://www.vtv.gob.ve/articulos/2014/04/02/ministro-molina-denuncio-que-polichacao-apoyo-grupos-terroristas-que-atacaron-min.vivienda-7519.html/chacao-2.jpg/@@images/287bbdfb-8e0f-4c36-9aad-1a603fcb8a0f.jpe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VE"/>
          </a:p>
        </p:txBody>
      </p:sp>
      <p:pic>
        <p:nvPicPr>
          <p:cNvPr id="12292" name="Picture 4" descr="http://www.telesurtv.net/articulos/2014/04/01/grupos-vandalicos-incendiaron-edificio-del-ministro-de-vivienda-en-el-este-de-caracas-3400.html/0104minvivienda630.jpg/image_preview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148144"/>
            <a:ext cx="7344816" cy="5233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298361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Rectángulo"/>
          <p:cNvSpPr/>
          <p:nvPr/>
        </p:nvSpPr>
        <p:spPr>
          <a:xfrm>
            <a:off x="349043" y="260647"/>
            <a:ext cx="83827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VE" dirty="0">
                <a:latin typeface="Arial" pitchFamily="34" charset="0"/>
                <a:cs typeface="Arial" pitchFamily="34" charset="0"/>
              </a:rPr>
              <a:t>5 de abril violentos queman </a:t>
            </a:r>
            <a:r>
              <a:rPr lang="es-VE" dirty="0" smtClean="0">
                <a:latin typeface="Arial" pitchFamily="34" charset="0"/>
                <a:cs typeface="Arial" pitchFamily="34" charset="0"/>
              </a:rPr>
              <a:t>la </a:t>
            </a:r>
            <a:r>
              <a:rPr lang="es-VE" dirty="0">
                <a:latin typeface="Arial" pitchFamily="34" charset="0"/>
                <a:cs typeface="Arial" pitchFamily="34" charset="0"/>
              </a:rPr>
              <a:t>sede del </a:t>
            </a:r>
            <a:r>
              <a:rPr lang="es-VE" dirty="0" smtClean="0">
                <a:latin typeface="Arial" pitchFamily="34" charset="0"/>
                <a:cs typeface="Arial" pitchFamily="34" charset="0"/>
              </a:rPr>
              <a:t>PSUV, </a:t>
            </a:r>
            <a:r>
              <a:rPr lang="es-VE" dirty="0">
                <a:latin typeface="Arial" pitchFamily="34" charset="0"/>
                <a:cs typeface="Arial" pitchFamily="34" charset="0"/>
              </a:rPr>
              <a:t>en Los Teques  </a:t>
            </a:r>
          </a:p>
          <a:p>
            <a:pPr algn="ctr"/>
            <a:endParaRPr lang="es-VE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7740352" y="6546830"/>
            <a:ext cx="19442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VE" sz="1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Globovisión</a:t>
            </a:r>
            <a:endParaRPr lang="es-VE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Confirman que incendio de la sede del Psuv en Los Teques 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412776"/>
            <a:ext cx="8640960" cy="4320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361686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CuadroTexto"/>
          <p:cNvSpPr txBox="1"/>
          <p:nvPr/>
        </p:nvSpPr>
        <p:spPr>
          <a:xfrm>
            <a:off x="7740352" y="6525344"/>
            <a:ext cx="19442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VE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El Nacional</a:t>
            </a:r>
            <a:endParaRPr lang="es-VE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5122" name="Picture 2" descr="http://www.el-nacional.com/politica/segunda-vez-ocurre-pocos-dias_NACIMA20140410_0166_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412776"/>
            <a:ext cx="8350962" cy="4665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6 Rectángulo"/>
          <p:cNvSpPr/>
          <p:nvPr/>
        </p:nvSpPr>
        <p:spPr>
          <a:xfrm>
            <a:off x="349043" y="260647"/>
            <a:ext cx="83827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VE" dirty="0" smtClean="0">
                <a:latin typeface="Arial" pitchFamily="34" charset="0"/>
                <a:cs typeface="Arial" pitchFamily="34" charset="0"/>
              </a:rPr>
              <a:t>10 </a:t>
            </a:r>
            <a:r>
              <a:rPr lang="es-VE" dirty="0">
                <a:latin typeface="Arial" pitchFamily="34" charset="0"/>
                <a:cs typeface="Arial" pitchFamily="34" charset="0"/>
              </a:rPr>
              <a:t>de </a:t>
            </a:r>
            <a:r>
              <a:rPr lang="es-VE" dirty="0" smtClean="0">
                <a:latin typeface="Arial" pitchFamily="34" charset="0"/>
                <a:cs typeface="Arial" pitchFamily="34" charset="0"/>
              </a:rPr>
              <a:t>abril </a:t>
            </a:r>
            <a:r>
              <a:rPr lang="es-VE" dirty="0" err="1" smtClean="0">
                <a:latin typeface="Arial" pitchFamily="34" charset="0"/>
                <a:cs typeface="Arial" pitchFamily="34" charset="0"/>
              </a:rPr>
              <a:t>Gandolas</a:t>
            </a:r>
            <a:r>
              <a:rPr lang="es-VE" dirty="0" smtClean="0">
                <a:latin typeface="Arial" pitchFamily="34" charset="0"/>
                <a:cs typeface="Arial" pitchFamily="34" charset="0"/>
              </a:rPr>
              <a:t> fueron </a:t>
            </a:r>
            <a:r>
              <a:rPr lang="es-VE" dirty="0">
                <a:latin typeface="Arial" pitchFamily="34" charset="0"/>
                <a:cs typeface="Arial" pitchFamily="34" charset="0"/>
              </a:rPr>
              <a:t>quemadas </a:t>
            </a:r>
            <a:r>
              <a:rPr lang="es-VE" dirty="0" smtClean="0">
                <a:latin typeface="Arial" pitchFamily="34" charset="0"/>
                <a:cs typeface="Arial" pitchFamily="34" charset="0"/>
              </a:rPr>
              <a:t>por </a:t>
            </a:r>
            <a:r>
              <a:rPr lang="es-VE" dirty="0">
                <a:latin typeface="Arial" pitchFamily="34" charset="0"/>
                <a:cs typeface="Arial" pitchFamily="34" charset="0"/>
              </a:rPr>
              <a:t>grupos violentos en La </a:t>
            </a:r>
            <a:r>
              <a:rPr lang="es-VE" dirty="0" smtClean="0">
                <a:latin typeface="Arial" pitchFamily="34" charset="0"/>
                <a:cs typeface="Arial" pitchFamily="34" charset="0"/>
              </a:rPr>
              <a:t>Isabelica, estado Carabobo</a:t>
            </a:r>
          </a:p>
        </p:txBody>
      </p:sp>
    </p:spTree>
    <p:extLst>
      <p:ext uri="{BB962C8B-B14F-4D97-AF65-F5344CB8AC3E}">
        <p14:creationId xmlns:p14="http://schemas.microsoft.com/office/powerpoint/2010/main" val="63480463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349043" y="260647"/>
            <a:ext cx="83827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VE" dirty="0" smtClean="0">
                <a:latin typeface="Arial" pitchFamily="34" charset="0"/>
                <a:cs typeface="Arial" pitchFamily="34" charset="0"/>
              </a:rPr>
              <a:t>10 </a:t>
            </a:r>
            <a:r>
              <a:rPr lang="es-VE" dirty="0">
                <a:latin typeface="Arial" pitchFamily="34" charset="0"/>
                <a:cs typeface="Arial" pitchFamily="34" charset="0"/>
              </a:rPr>
              <a:t>de </a:t>
            </a:r>
            <a:r>
              <a:rPr lang="es-VE" dirty="0" smtClean="0">
                <a:latin typeface="Arial" pitchFamily="34" charset="0"/>
                <a:cs typeface="Arial" pitchFamily="34" charset="0"/>
              </a:rPr>
              <a:t>abril </a:t>
            </a:r>
            <a:r>
              <a:rPr lang="es-VE" dirty="0" err="1" smtClean="0">
                <a:latin typeface="Arial" pitchFamily="34" charset="0"/>
                <a:cs typeface="Arial" pitchFamily="34" charset="0"/>
              </a:rPr>
              <a:t>Gandolas</a:t>
            </a:r>
            <a:r>
              <a:rPr lang="es-VE" dirty="0" smtClean="0">
                <a:latin typeface="Arial" pitchFamily="34" charset="0"/>
                <a:cs typeface="Arial" pitchFamily="34" charset="0"/>
              </a:rPr>
              <a:t> fueron </a:t>
            </a:r>
            <a:r>
              <a:rPr lang="es-VE" dirty="0">
                <a:latin typeface="Arial" pitchFamily="34" charset="0"/>
                <a:cs typeface="Arial" pitchFamily="34" charset="0"/>
              </a:rPr>
              <a:t>quemadas </a:t>
            </a:r>
            <a:r>
              <a:rPr lang="es-VE" dirty="0" smtClean="0">
                <a:latin typeface="Arial" pitchFamily="34" charset="0"/>
                <a:cs typeface="Arial" pitchFamily="34" charset="0"/>
              </a:rPr>
              <a:t>por </a:t>
            </a:r>
            <a:r>
              <a:rPr lang="es-VE" dirty="0">
                <a:latin typeface="Arial" pitchFamily="34" charset="0"/>
                <a:cs typeface="Arial" pitchFamily="34" charset="0"/>
              </a:rPr>
              <a:t>grupos violentos en La </a:t>
            </a:r>
            <a:r>
              <a:rPr lang="es-VE" dirty="0" smtClean="0">
                <a:latin typeface="Arial" pitchFamily="34" charset="0"/>
                <a:cs typeface="Arial" pitchFamily="34" charset="0"/>
              </a:rPr>
              <a:t>Isabelica, estado Carabobo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7740352" y="6525344"/>
            <a:ext cx="19442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VE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Panorama</a:t>
            </a:r>
            <a:endParaRPr lang="es-VE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6146" name="Picture 2" descr="http://www.panorama.com.ve/uploads/is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067" y="980728"/>
            <a:ext cx="8183397" cy="5455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470292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CuadroTexto"/>
          <p:cNvSpPr txBox="1"/>
          <p:nvPr/>
        </p:nvSpPr>
        <p:spPr>
          <a:xfrm>
            <a:off x="7956376" y="6525344"/>
            <a:ext cx="19442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VE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AVN</a:t>
            </a:r>
            <a:endParaRPr lang="es-VE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349043" y="260647"/>
            <a:ext cx="83827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VE" dirty="0" smtClean="0">
                <a:latin typeface="Arial" pitchFamily="34" charset="0"/>
                <a:cs typeface="Arial" pitchFamily="34" charset="0"/>
              </a:rPr>
              <a:t>10 </a:t>
            </a:r>
            <a:r>
              <a:rPr lang="es-VE" dirty="0">
                <a:latin typeface="Arial" pitchFamily="34" charset="0"/>
                <a:cs typeface="Arial" pitchFamily="34" charset="0"/>
              </a:rPr>
              <a:t>de </a:t>
            </a:r>
            <a:r>
              <a:rPr lang="es-VE" dirty="0" smtClean="0">
                <a:latin typeface="Arial" pitchFamily="34" charset="0"/>
                <a:cs typeface="Arial" pitchFamily="34" charset="0"/>
              </a:rPr>
              <a:t>abril grupos encapuchados queman autobús en Isabelica, estado Carabobo</a:t>
            </a:r>
          </a:p>
        </p:txBody>
      </p:sp>
      <p:pic>
        <p:nvPicPr>
          <p:cNvPr id="7170" name="Picture 2" descr="http://albaciudad.org/wp/wp-content/uploads/2014/02/P101025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196752"/>
            <a:ext cx="6713642" cy="5040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202826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VE" sz="1800" dirty="0" smtClean="0">
                <a:latin typeface="Arial" pitchFamily="34" charset="0"/>
                <a:cs typeface="Arial" pitchFamily="34" charset="0"/>
              </a:rPr>
              <a:t>Tala indiscriminada de árboles</a:t>
            </a:r>
            <a:endParaRPr lang="es-VE" sz="1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2 Imagen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1600" y="1772816"/>
            <a:ext cx="7272807" cy="460851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VE" sz="1800" dirty="0" smtClean="0">
                <a:latin typeface="Arial" pitchFamily="34" charset="0"/>
                <a:cs typeface="Arial" pitchFamily="34" charset="0"/>
              </a:rPr>
              <a:t>Uso de árboles para provocar violencia y colocar obstáculos en la vía</a:t>
            </a:r>
            <a:endParaRPr lang="es-VE" sz="1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2 Imagen" descr="E:\Fotos\ecocidio en el zulia11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1700808"/>
            <a:ext cx="7488832" cy="475252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VE" sz="1800" dirty="0" smtClean="0">
                <a:latin typeface="Arial" pitchFamily="34" charset="0"/>
                <a:cs typeface="Arial" pitchFamily="34" charset="0"/>
              </a:rPr>
              <a:t>Incendios provocados en Parques Nacionales</a:t>
            </a:r>
            <a:endParaRPr lang="es-VE" sz="1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2 Imagen" descr="INCENDIOS EN GUARARIREPANO07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772816"/>
            <a:ext cx="7776864" cy="453650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VE" sz="1800" dirty="0" smtClean="0">
                <a:latin typeface="Arial" pitchFamily="34" charset="0"/>
                <a:cs typeface="Arial" pitchFamily="34" charset="0"/>
              </a:rPr>
              <a:t>Maltrato indiscriminado contra los animales</a:t>
            </a:r>
            <a:endParaRPr lang="es-VE" sz="1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2 Imagen" descr="http://www.correodelorinoco.gob.ve/wp-content/uploads/2014/02/Grupos-violentos-presuntamente-incendiaron-animales-para-hacer-guarimbas-denuncian-Colectivos-Nevado.jpe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844824"/>
            <a:ext cx="7704856" cy="4392488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82</TotalTime>
  <Words>951</Words>
  <Application>Microsoft Office PowerPoint</Application>
  <PresentationFormat>Presentación en pantalla (4:3)</PresentationFormat>
  <Paragraphs>88</Paragraphs>
  <Slides>48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48</vt:i4>
      </vt:variant>
    </vt:vector>
  </HeadingPairs>
  <TitlesOfParts>
    <vt:vector size="49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Tala indiscriminada de árboles</vt:lpstr>
      <vt:lpstr>Uso de árboles para provocar violencia y colocar obstáculos en la vía</vt:lpstr>
      <vt:lpstr>Incendios provocados en Parques Nacionales</vt:lpstr>
      <vt:lpstr>Maltrato indiscriminado contra los animales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Reina Perez</dc:creator>
  <cp:lastModifiedBy>User</cp:lastModifiedBy>
  <cp:revision>4</cp:revision>
  <dcterms:created xsi:type="dcterms:W3CDTF">2014-04-21T23:04:50Z</dcterms:created>
  <dcterms:modified xsi:type="dcterms:W3CDTF">2014-04-26T10:15:05Z</dcterms:modified>
</cp:coreProperties>
</file>